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9" r:id="rId3"/>
    <p:sldId id="257" r:id="rId4"/>
    <p:sldId id="258" r:id="rId5"/>
    <p:sldId id="262" r:id="rId6"/>
    <p:sldId id="263" r:id="rId7"/>
    <p:sldId id="264" r:id="rId8"/>
    <p:sldId id="261" r:id="rId9"/>
    <p:sldId id="260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76A634-368F-4261-9143-B77D481550B1}" v="189" dt="2023-02-27T23:13:32.0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2" d="100"/>
          <a:sy n="72" d="100"/>
        </p:scale>
        <p:origin x="-404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NT Gayle (CNH Industrial)" userId="a84aa9df-4144-4835-b73c-3af63d68c795" providerId="ADAL" clId="{7276A634-368F-4261-9143-B77D481550B1}"/>
    <pc:docChg chg="undo custSel addSld delSld modSld sldOrd">
      <pc:chgData name="WINT Gayle (CNH Industrial)" userId="a84aa9df-4144-4835-b73c-3af63d68c795" providerId="ADAL" clId="{7276A634-368F-4261-9143-B77D481550B1}" dt="2023-02-27T23:14:15.474" v="1559" actId="113"/>
      <pc:docMkLst>
        <pc:docMk/>
      </pc:docMkLst>
      <pc:sldChg chg="modSp new mod">
        <pc:chgData name="WINT Gayle (CNH Industrial)" userId="a84aa9df-4144-4835-b73c-3af63d68c795" providerId="ADAL" clId="{7276A634-368F-4261-9143-B77D481550B1}" dt="2023-02-27T22:52:23.856" v="1090" actId="114"/>
        <pc:sldMkLst>
          <pc:docMk/>
          <pc:sldMk cId="3811075201" sldId="256"/>
        </pc:sldMkLst>
        <pc:spChg chg="mod">
          <ac:chgData name="WINT Gayle (CNH Industrial)" userId="a84aa9df-4144-4835-b73c-3af63d68c795" providerId="ADAL" clId="{7276A634-368F-4261-9143-B77D481550B1}" dt="2023-02-27T22:52:23.856" v="1090" actId="114"/>
          <ac:spMkLst>
            <pc:docMk/>
            <pc:sldMk cId="3811075201" sldId="256"/>
            <ac:spMk id="2" creationId="{E4010AD3-D871-4CF3-920A-10572FC7BB61}"/>
          </ac:spMkLst>
        </pc:spChg>
      </pc:sldChg>
      <pc:sldChg chg="modSp new mod ord modNotesTx">
        <pc:chgData name="WINT Gayle (CNH Industrial)" userId="a84aa9df-4144-4835-b73c-3af63d68c795" providerId="ADAL" clId="{7276A634-368F-4261-9143-B77D481550B1}" dt="2023-02-27T23:12:33.826" v="1555"/>
        <pc:sldMkLst>
          <pc:docMk/>
          <pc:sldMk cId="1487899504" sldId="257"/>
        </pc:sldMkLst>
        <pc:spChg chg="mod">
          <ac:chgData name="WINT Gayle (CNH Industrial)" userId="a84aa9df-4144-4835-b73c-3af63d68c795" providerId="ADAL" clId="{7276A634-368F-4261-9143-B77D481550B1}" dt="2023-02-27T23:07:06.403" v="1418" actId="20577"/>
          <ac:spMkLst>
            <pc:docMk/>
            <pc:sldMk cId="1487899504" sldId="257"/>
            <ac:spMk id="2" creationId="{56DEA35D-B7FA-4E09-A703-8122E86ECDA1}"/>
          </ac:spMkLst>
        </pc:spChg>
        <pc:spChg chg="mod">
          <ac:chgData name="WINT Gayle (CNH Industrial)" userId="a84aa9df-4144-4835-b73c-3af63d68c795" providerId="ADAL" clId="{7276A634-368F-4261-9143-B77D481550B1}" dt="2023-02-27T23:12:33.826" v="1555"/>
          <ac:spMkLst>
            <pc:docMk/>
            <pc:sldMk cId="1487899504" sldId="257"/>
            <ac:spMk id="3" creationId="{BCBB935F-862A-4362-A696-4261079D2A2C}"/>
          </ac:spMkLst>
        </pc:spChg>
      </pc:sldChg>
      <pc:sldChg chg="modSp add mod">
        <pc:chgData name="WINT Gayle (CNH Industrial)" userId="a84aa9df-4144-4835-b73c-3af63d68c795" providerId="ADAL" clId="{7276A634-368F-4261-9143-B77D481550B1}" dt="2023-02-27T23:11:36.559" v="1543" actId="1076"/>
        <pc:sldMkLst>
          <pc:docMk/>
          <pc:sldMk cId="3957832912" sldId="258"/>
        </pc:sldMkLst>
        <pc:spChg chg="mod">
          <ac:chgData name="WINT Gayle (CNH Industrial)" userId="a84aa9df-4144-4835-b73c-3af63d68c795" providerId="ADAL" clId="{7276A634-368F-4261-9143-B77D481550B1}" dt="2023-02-27T23:11:36.559" v="1543" actId="1076"/>
          <ac:spMkLst>
            <pc:docMk/>
            <pc:sldMk cId="3957832912" sldId="258"/>
            <ac:spMk id="2" creationId="{56DEA35D-B7FA-4E09-A703-8122E86ECDA1}"/>
          </ac:spMkLst>
        </pc:spChg>
        <pc:spChg chg="mod">
          <ac:chgData name="WINT Gayle (CNH Industrial)" userId="a84aa9df-4144-4835-b73c-3af63d68c795" providerId="ADAL" clId="{7276A634-368F-4261-9143-B77D481550B1}" dt="2023-02-27T23:11:34.066" v="1542" actId="1076"/>
          <ac:spMkLst>
            <pc:docMk/>
            <pc:sldMk cId="3957832912" sldId="258"/>
            <ac:spMk id="3" creationId="{BCBB935F-862A-4362-A696-4261079D2A2C}"/>
          </ac:spMkLst>
        </pc:spChg>
      </pc:sldChg>
      <pc:sldChg chg="addSp modSp add mod">
        <pc:chgData name="WINT Gayle (CNH Industrial)" userId="a84aa9df-4144-4835-b73c-3af63d68c795" providerId="ADAL" clId="{7276A634-368F-4261-9143-B77D481550B1}" dt="2023-02-27T23:07:19.941" v="1446" actId="20577"/>
        <pc:sldMkLst>
          <pc:docMk/>
          <pc:sldMk cId="1680532333" sldId="259"/>
        </pc:sldMkLst>
        <pc:spChg chg="mod">
          <ac:chgData name="WINT Gayle (CNH Industrial)" userId="a84aa9df-4144-4835-b73c-3af63d68c795" providerId="ADAL" clId="{7276A634-368F-4261-9143-B77D481550B1}" dt="2023-02-27T23:06:06.618" v="1341" actId="113"/>
          <ac:spMkLst>
            <pc:docMk/>
            <pc:sldMk cId="1680532333" sldId="259"/>
            <ac:spMk id="2" creationId="{56DEA35D-B7FA-4E09-A703-8122E86ECDA1}"/>
          </ac:spMkLst>
        </pc:spChg>
        <pc:spChg chg="mod">
          <ac:chgData name="WINT Gayle (CNH Industrial)" userId="a84aa9df-4144-4835-b73c-3af63d68c795" providerId="ADAL" clId="{7276A634-368F-4261-9143-B77D481550B1}" dt="2023-02-27T23:06:18.494" v="1343" actId="1076"/>
          <ac:spMkLst>
            <pc:docMk/>
            <pc:sldMk cId="1680532333" sldId="259"/>
            <ac:spMk id="3" creationId="{BCBB935F-862A-4362-A696-4261079D2A2C}"/>
          </ac:spMkLst>
        </pc:spChg>
        <pc:spChg chg="add mod">
          <ac:chgData name="WINT Gayle (CNH Industrial)" userId="a84aa9df-4144-4835-b73c-3af63d68c795" providerId="ADAL" clId="{7276A634-368F-4261-9143-B77D481550B1}" dt="2023-02-27T23:07:19.941" v="1446" actId="20577"/>
          <ac:spMkLst>
            <pc:docMk/>
            <pc:sldMk cId="1680532333" sldId="259"/>
            <ac:spMk id="4" creationId="{7CD99A91-FC02-4C83-85E6-0CDDE4B0DAB8}"/>
          </ac:spMkLst>
        </pc:spChg>
        <pc:spChg chg="add mod">
          <ac:chgData name="WINT Gayle (CNH Industrial)" userId="a84aa9df-4144-4835-b73c-3af63d68c795" providerId="ADAL" clId="{7276A634-368F-4261-9143-B77D481550B1}" dt="2023-02-27T23:06:20.578" v="1344" actId="1076"/>
          <ac:spMkLst>
            <pc:docMk/>
            <pc:sldMk cId="1680532333" sldId="259"/>
            <ac:spMk id="5" creationId="{B043D232-2CD7-4A91-9996-ED15ADC578B5}"/>
          </ac:spMkLst>
        </pc:spChg>
        <pc:graphicFrameChg chg="add mod">
          <ac:chgData name="WINT Gayle (CNH Industrial)" userId="a84aa9df-4144-4835-b73c-3af63d68c795" providerId="ADAL" clId="{7276A634-368F-4261-9143-B77D481550B1}" dt="2023-02-27T23:05:53.735" v="1338" actId="1076"/>
          <ac:graphicFrameMkLst>
            <pc:docMk/>
            <pc:sldMk cId="1680532333" sldId="259"/>
            <ac:graphicFrameMk id="6" creationId="{680912C9-9BEF-4026-B68C-1ADC40717383}"/>
          </ac:graphicFrameMkLst>
        </pc:graphicFrameChg>
      </pc:sldChg>
      <pc:sldChg chg="modSp new mod">
        <pc:chgData name="WINT Gayle (CNH Industrial)" userId="a84aa9df-4144-4835-b73c-3af63d68c795" providerId="ADAL" clId="{7276A634-368F-4261-9143-B77D481550B1}" dt="2023-02-27T23:14:15.474" v="1559" actId="113"/>
        <pc:sldMkLst>
          <pc:docMk/>
          <pc:sldMk cId="1014784428" sldId="260"/>
        </pc:sldMkLst>
        <pc:spChg chg="mod">
          <ac:chgData name="WINT Gayle (CNH Industrial)" userId="a84aa9df-4144-4835-b73c-3af63d68c795" providerId="ADAL" clId="{7276A634-368F-4261-9143-B77D481550B1}" dt="2023-02-27T23:14:15.474" v="1559" actId="113"/>
          <ac:spMkLst>
            <pc:docMk/>
            <pc:sldMk cId="1014784428" sldId="260"/>
            <ac:spMk id="2" creationId="{F41117E1-9867-4CB6-8490-5BE09BCC4469}"/>
          </ac:spMkLst>
        </pc:spChg>
      </pc:sldChg>
      <pc:sldChg chg="addSp delSp modSp new del mod">
        <pc:chgData name="WINT Gayle (CNH Industrial)" userId="a84aa9df-4144-4835-b73c-3af63d68c795" providerId="ADAL" clId="{7276A634-368F-4261-9143-B77D481550B1}" dt="2023-02-27T23:08:57.817" v="1449" actId="47"/>
        <pc:sldMkLst>
          <pc:docMk/>
          <pc:sldMk cId="3052321083" sldId="260"/>
        </pc:sldMkLst>
        <pc:graphicFrameChg chg="add mod modGraphic">
          <ac:chgData name="WINT Gayle (CNH Industrial)" userId="a84aa9df-4144-4835-b73c-3af63d68c795" providerId="ADAL" clId="{7276A634-368F-4261-9143-B77D481550B1}" dt="2023-02-27T23:05:39.141" v="1336" actId="1076"/>
          <ac:graphicFrameMkLst>
            <pc:docMk/>
            <pc:sldMk cId="3052321083" sldId="260"/>
            <ac:graphicFrameMk id="2" creationId="{1495BC0B-FB7E-4647-8460-2C98EE290975}"/>
          </ac:graphicFrameMkLst>
        </pc:graphicFrameChg>
        <pc:picChg chg="add del mod">
          <ac:chgData name="WINT Gayle (CNH Industrial)" userId="a84aa9df-4144-4835-b73c-3af63d68c795" providerId="ADAL" clId="{7276A634-368F-4261-9143-B77D481550B1}" dt="2023-02-27T23:02:46.820" v="1140" actId="478"/>
          <ac:picMkLst>
            <pc:docMk/>
            <pc:sldMk cId="3052321083" sldId="260"/>
            <ac:picMk id="1026" creationId="{A74917E0-A503-4B4C-9302-5B62AEF5AB8F}"/>
          </ac:picMkLst>
        </pc:picChg>
      </pc:sldChg>
      <pc:sldChg chg="add">
        <pc:chgData name="WINT Gayle (CNH Industrial)" userId="a84aa9df-4144-4835-b73c-3af63d68c795" providerId="ADAL" clId="{7276A634-368F-4261-9143-B77D481550B1}" dt="2023-02-27T23:11:16.555" v="1540" actId="2890"/>
        <pc:sldMkLst>
          <pc:docMk/>
          <pc:sldMk cId="1195963300" sldId="261"/>
        </pc:sldMkLst>
      </pc:sldChg>
      <pc:sldChg chg="modSp add mod">
        <pc:chgData name="WINT Gayle (CNH Industrial)" userId="a84aa9df-4144-4835-b73c-3af63d68c795" providerId="ADAL" clId="{7276A634-368F-4261-9143-B77D481550B1}" dt="2023-02-27T23:11:48.846" v="1546" actId="20577"/>
        <pc:sldMkLst>
          <pc:docMk/>
          <pc:sldMk cId="2240510287" sldId="262"/>
        </pc:sldMkLst>
        <pc:spChg chg="mod">
          <ac:chgData name="WINT Gayle (CNH Industrial)" userId="a84aa9df-4144-4835-b73c-3af63d68c795" providerId="ADAL" clId="{7276A634-368F-4261-9143-B77D481550B1}" dt="2023-02-27T23:11:48.846" v="1546" actId="20577"/>
          <ac:spMkLst>
            <pc:docMk/>
            <pc:sldMk cId="2240510287" sldId="262"/>
            <ac:spMk id="2" creationId="{56DEA35D-B7FA-4E09-A703-8122E86ECDA1}"/>
          </ac:spMkLst>
        </pc:spChg>
      </pc:sldChg>
      <pc:sldChg chg="modSp add mod">
        <pc:chgData name="WINT Gayle (CNH Industrial)" userId="a84aa9df-4144-4835-b73c-3af63d68c795" providerId="ADAL" clId="{7276A634-368F-4261-9143-B77D481550B1}" dt="2023-02-27T23:12:02.835" v="1549" actId="20577"/>
        <pc:sldMkLst>
          <pc:docMk/>
          <pc:sldMk cId="4044988829" sldId="263"/>
        </pc:sldMkLst>
        <pc:spChg chg="mod">
          <ac:chgData name="WINT Gayle (CNH Industrial)" userId="a84aa9df-4144-4835-b73c-3af63d68c795" providerId="ADAL" clId="{7276A634-368F-4261-9143-B77D481550B1}" dt="2023-02-27T23:12:02.835" v="1549" actId="20577"/>
          <ac:spMkLst>
            <pc:docMk/>
            <pc:sldMk cId="4044988829" sldId="263"/>
            <ac:spMk id="2" creationId="{56DEA35D-B7FA-4E09-A703-8122E86ECDA1}"/>
          </ac:spMkLst>
        </pc:spChg>
      </pc:sldChg>
      <pc:sldChg chg="modSp add mod">
        <pc:chgData name="WINT Gayle (CNH Industrial)" userId="a84aa9df-4144-4835-b73c-3af63d68c795" providerId="ADAL" clId="{7276A634-368F-4261-9143-B77D481550B1}" dt="2023-02-27T23:12:24.647" v="1552" actId="20577"/>
        <pc:sldMkLst>
          <pc:docMk/>
          <pc:sldMk cId="3164891649" sldId="264"/>
        </pc:sldMkLst>
        <pc:spChg chg="mod">
          <ac:chgData name="WINT Gayle (CNH Industrial)" userId="a84aa9df-4144-4835-b73c-3af63d68c795" providerId="ADAL" clId="{7276A634-368F-4261-9143-B77D481550B1}" dt="2023-02-27T23:12:24.647" v="1552" actId="20577"/>
          <ac:spMkLst>
            <pc:docMk/>
            <pc:sldMk cId="3164891649" sldId="264"/>
            <ac:spMk id="2" creationId="{56DEA35D-B7FA-4E09-A703-8122E86ECDA1}"/>
          </ac:spMkLst>
        </pc:spChg>
      </pc:sldChg>
      <pc:sldChg chg="addSp modSp new mod setBg">
        <pc:chgData name="WINT Gayle (CNH Industrial)" userId="a84aa9df-4144-4835-b73c-3af63d68c795" providerId="ADAL" clId="{7276A634-368F-4261-9143-B77D481550B1}" dt="2023-02-27T23:13:48.952" v="1558" actId="26606"/>
        <pc:sldMkLst>
          <pc:docMk/>
          <pc:sldMk cId="623521331" sldId="265"/>
        </pc:sldMkLst>
        <pc:spChg chg="add">
          <ac:chgData name="WINT Gayle (CNH Industrial)" userId="a84aa9df-4144-4835-b73c-3af63d68c795" providerId="ADAL" clId="{7276A634-368F-4261-9143-B77D481550B1}" dt="2023-02-27T23:13:48.952" v="1558" actId="26606"/>
          <ac:spMkLst>
            <pc:docMk/>
            <pc:sldMk cId="623521331" sldId="265"/>
            <ac:spMk id="2055" creationId="{2D2B266D-3625-4584-A5C3-7D3F672CFF30}"/>
          </ac:spMkLst>
        </pc:spChg>
        <pc:spChg chg="add">
          <ac:chgData name="WINT Gayle (CNH Industrial)" userId="a84aa9df-4144-4835-b73c-3af63d68c795" providerId="ADAL" clId="{7276A634-368F-4261-9143-B77D481550B1}" dt="2023-02-27T23:13:48.952" v="1558" actId="26606"/>
          <ac:spMkLst>
            <pc:docMk/>
            <pc:sldMk cId="623521331" sldId="265"/>
            <ac:spMk id="2057" creationId="{C463B99A-73EE-4FBB-B7C4-F9F9BCC25C65}"/>
          </ac:spMkLst>
        </pc:spChg>
        <pc:spChg chg="add">
          <ac:chgData name="WINT Gayle (CNH Industrial)" userId="a84aa9df-4144-4835-b73c-3af63d68c795" providerId="ADAL" clId="{7276A634-368F-4261-9143-B77D481550B1}" dt="2023-02-27T23:13:48.952" v="1558" actId="26606"/>
          <ac:spMkLst>
            <pc:docMk/>
            <pc:sldMk cId="623521331" sldId="265"/>
            <ac:spMk id="2059" creationId="{A5D2A5D1-BA0D-47D3-B051-DA7743C46E28}"/>
          </ac:spMkLst>
        </pc:spChg>
        <pc:picChg chg="add mod">
          <ac:chgData name="WINT Gayle (CNH Industrial)" userId="a84aa9df-4144-4835-b73c-3af63d68c795" providerId="ADAL" clId="{7276A634-368F-4261-9143-B77D481550B1}" dt="2023-02-27T23:13:48.952" v="1558" actId="26606"/>
          <ac:picMkLst>
            <pc:docMk/>
            <pc:sldMk cId="623521331" sldId="265"/>
            <ac:picMk id="2050" creationId="{544717C8-AF00-4457-8ED8-47AD43E2EE63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488104-DBA0-4633-B8D9-E0D94E42C406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C12453D-D9AD-41CE-9C9B-FD95E62307F7}">
      <dgm:prSet phldrT="[Text]" custT="1"/>
      <dgm:spPr/>
      <dgm:t>
        <a:bodyPr/>
        <a:lstStyle/>
        <a:p>
          <a:r>
            <a:rPr lang="en-US" sz="2000" dirty="0"/>
            <a:t>Mission</a:t>
          </a:r>
        </a:p>
        <a:p>
          <a:r>
            <a:rPr lang="en-US" sz="2000" i="1" dirty="0"/>
            <a:t>What We Do</a:t>
          </a:r>
        </a:p>
      </dgm:t>
    </dgm:pt>
    <dgm:pt modelId="{39E42149-AA7F-469D-9B30-CCE91716AC2B}" type="parTrans" cxnId="{3A022526-DA24-4857-9AE8-87AF2C225ED9}">
      <dgm:prSet/>
      <dgm:spPr/>
      <dgm:t>
        <a:bodyPr/>
        <a:lstStyle/>
        <a:p>
          <a:endParaRPr lang="en-US"/>
        </a:p>
      </dgm:t>
    </dgm:pt>
    <dgm:pt modelId="{5F35791C-CC41-437F-9D8E-9E96A8C35DAB}" type="sibTrans" cxnId="{3A022526-DA24-4857-9AE8-87AF2C225ED9}">
      <dgm:prSet/>
      <dgm:spPr/>
      <dgm:t>
        <a:bodyPr/>
        <a:lstStyle/>
        <a:p>
          <a:endParaRPr lang="en-US"/>
        </a:p>
      </dgm:t>
    </dgm:pt>
    <dgm:pt modelId="{CAB4CF9A-76EB-417E-A2E3-4C760262CDD1}">
      <dgm:prSet phldrT="[Text]" custT="1"/>
      <dgm:spPr/>
      <dgm:t>
        <a:bodyPr/>
        <a:lstStyle/>
        <a:p>
          <a:r>
            <a:rPr lang="en-US" sz="2000" dirty="0"/>
            <a:t>Values</a:t>
          </a:r>
        </a:p>
        <a:p>
          <a:r>
            <a:rPr lang="en-US" sz="2000" i="1" dirty="0"/>
            <a:t>What We Stand for &amp; Believe</a:t>
          </a:r>
        </a:p>
      </dgm:t>
    </dgm:pt>
    <dgm:pt modelId="{7168CF29-9DAB-4A53-BD35-B4381C812A4C}" type="parTrans" cxnId="{6502F3B6-FB1C-416A-AC45-FBE6CCAF8E16}">
      <dgm:prSet/>
      <dgm:spPr/>
      <dgm:t>
        <a:bodyPr/>
        <a:lstStyle/>
        <a:p>
          <a:endParaRPr lang="en-US"/>
        </a:p>
      </dgm:t>
    </dgm:pt>
    <dgm:pt modelId="{535091B7-1D65-40CC-9F47-BE695D234A4F}" type="sibTrans" cxnId="{6502F3B6-FB1C-416A-AC45-FBE6CCAF8E16}">
      <dgm:prSet/>
      <dgm:spPr/>
      <dgm:t>
        <a:bodyPr/>
        <a:lstStyle/>
        <a:p>
          <a:endParaRPr lang="en-US"/>
        </a:p>
      </dgm:t>
    </dgm:pt>
    <dgm:pt modelId="{96A3C211-1D8F-4D88-BCAE-40770D546E35}">
      <dgm:prSet phldrT="[Text]" custT="1"/>
      <dgm:spPr/>
      <dgm:t>
        <a:bodyPr/>
        <a:lstStyle/>
        <a:p>
          <a:r>
            <a:rPr lang="en-US" sz="2000" dirty="0"/>
            <a:t>Strategic Priorities</a:t>
          </a:r>
        </a:p>
        <a:p>
          <a:r>
            <a:rPr lang="en-US" sz="2000" i="1" dirty="0"/>
            <a:t>Tangible Ways We’ll Carry out the Mission</a:t>
          </a:r>
        </a:p>
      </dgm:t>
    </dgm:pt>
    <dgm:pt modelId="{7D0075B8-A778-4FB1-9345-97277355AEED}" type="parTrans" cxnId="{D555E903-171D-4786-814D-B6F6AD055BA8}">
      <dgm:prSet/>
      <dgm:spPr/>
      <dgm:t>
        <a:bodyPr/>
        <a:lstStyle/>
        <a:p>
          <a:endParaRPr lang="en-US"/>
        </a:p>
      </dgm:t>
    </dgm:pt>
    <dgm:pt modelId="{2AD40785-C338-4990-961C-D9601432B507}" type="sibTrans" cxnId="{D555E903-171D-4786-814D-B6F6AD055BA8}">
      <dgm:prSet/>
      <dgm:spPr/>
      <dgm:t>
        <a:bodyPr/>
        <a:lstStyle/>
        <a:p>
          <a:endParaRPr lang="en-US"/>
        </a:p>
      </dgm:t>
    </dgm:pt>
    <dgm:pt modelId="{DA926DE7-F163-478D-A5DE-F43BE17534F5}" type="pres">
      <dgm:prSet presAssocID="{07488104-DBA0-4633-B8D9-E0D94E42C406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95AAAA8B-BEAC-40C5-9440-B6CBB45BF5F9}" type="pres">
      <dgm:prSet presAssocID="{2C12453D-D9AD-41CE-9C9B-FD95E62307F7}" presName="Accent1" presStyleCnt="0"/>
      <dgm:spPr/>
    </dgm:pt>
    <dgm:pt modelId="{DA5A7907-F3E1-41ED-97D4-D1B7735C6442}" type="pres">
      <dgm:prSet presAssocID="{2C12453D-D9AD-41CE-9C9B-FD95E62307F7}" presName="Accent" presStyleLbl="node1" presStyleIdx="0" presStyleCnt="3"/>
      <dgm:spPr/>
    </dgm:pt>
    <dgm:pt modelId="{5F4ABE08-192B-4706-9B11-C1E2F97FE4F6}" type="pres">
      <dgm:prSet presAssocID="{2C12453D-D9AD-41CE-9C9B-FD95E62307F7}" presName="Parent1" presStyleLbl="revTx" presStyleIdx="0" presStyleCnt="3" custLinFactNeighborX="-510" custLinFactNeighborY="-1020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5117BA-93BA-4E1B-A2E7-236D87D62E21}" type="pres">
      <dgm:prSet presAssocID="{CAB4CF9A-76EB-417E-A2E3-4C760262CDD1}" presName="Accent2" presStyleCnt="0"/>
      <dgm:spPr/>
    </dgm:pt>
    <dgm:pt modelId="{9C043AC1-2313-4099-9504-92F700090E61}" type="pres">
      <dgm:prSet presAssocID="{CAB4CF9A-76EB-417E-A2E3-4C760262CDD1}" presName="Accent" presStyleLbl="node1" presStyleIdx="1" presStyleCnt="3"/>
      <dgm:spPr/>
    </dgm:pt>
    <dgm:pt modelId="{9DE1801F-2ABE-4241-9B5C-115AB6B46BA5}" type="pres">
      <dgm:prSet presAssocID="{CAB4CF9A-76EB-417E-A2E3-4C760262CDD1}" presName="Parent2" presStyleLbl="revTx" presStyleIdx="1" presStyleCnt="3" custLinFactNeighborY="-1945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E377B3-A4BE-4464-AF8D-A90205C4A28B}" type="pres">
      <dgm:prSet presAssocID="{96A3C211-1D8F-4D88-BCAE-40770D546E35}" presName="Accent3" presStyleCnt="0"/>
      <dgm:spPr/>
    </dgm:pt>
    <dgm:pt modelId="{FFDB64A3-0520-459A-A35E-881614108B28}" type="pres">
      <dgm:prSet presAssocID="{96A3C211-1D8F-4D88-BCAE-40770D546E35}" presName="Accent" presStyleLbl="node1" presStyleIdx="2" presStyleCnt="3"/>
      <dgm:spPr/>
    </dgm:pt>
    <dgm:pt modelId="{9005FB11-5457-4F30-B696-8D19FD9CCB06}" type="pres">
      <dgm:prSet presAssocID="{96A3C211-1D8F-4D88-BCAE-40770D546E35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502F3B6-FB1C-416A-AC45-FBE6CCAF8E16}" srcId="{07488104-DBA0-4633-B8D9-E0D94E42C406}" destId="{CAB4CF9A-76EB-417E-A2E3-4C760262CDD1}" srcOrd="1" destOrd="0" parTransId="{7168CF29-9DAB-4A53-BD35-B4381C812A4C}" sibTransId="{535091B7-1D65-40CC-9F47-BE695D234A4F}"/>
    <dgm:cxn modelId="{5DB52D2C-7747-4133-A29D-359954CB1282}" type="presOf" srcId="{2C12453D-D9AD-41CE-9C9B-FD95E62307F7}" destId="{5F4ABE08-192B-4706-9B11-C1E2F97FE4F6}" srcOrd="0" destOrd="0" presId="urn:microsoft.com/office/officeart/2009/layout/CircleArrowProcess"/>
    <dgm:cxn modelId="{D555E903-171D-4786-814D-B6F6AD055BA8}" srcId="{07488104-DBA0-4633-B8D9-E0D94E42C406}" destId="{96A3C211-1D8F-4D88-BCAE-40770D546E35}" srcOrd="2" destOrd="0" parTransId="{7D0075B8-A778-4FB1-9345-97277355AEED}" sibTransId="{2AD40785-C338-4990-961C-D9601432B507}"/>
    <dgm:cxn modelId="{3A022526-DA24-4857-9AE8-87AF2C225ED9}" srcId="{07488104-DBA0-4633-B8D9-E0D94E42C406}" destId="{2C12453D-D9AD-41CE-9C9B-FD95E62307F7}" srcOrd="0" destOrd="0" parTransId="{39E42149-AA7F-469D-9B30-CCE91716AC2B}" sibTransId="{5F35791C-CC41-437F-9D8E-9E96A8C35DAB}"/>
    <dgm:cxn modelId="{0729675A-4B62-4DB1-8E11-ABDA95B46279}" type="presOf" srcId="{CAB4CF9A-76EB-417E-A2E3-4C760262CDD1}" destId="{9DE1801F-2ABE-4241-9B5C-115AB6B46BA5}" srcOrd="0" destOrd="0" presId="urn:microsoft.com/office/officeart/2009/layout/CircleArrowProcess"/>
    <dgm:cxn modelId="{0A4992CE-BF6E-4F36-92A6-FB7C35CA5ED7}" type="presOf" srcId="{07488104-DBA0-4633-B8D9-E0D94E42C406}" destId="{DA926DE7-F163-478D-A5DE-F43BE17534F5}" srcOrd="0" destOrd="0" presId="urn:microsoft.com/office/officeart/2009/layout/CircleArrowProcess"/>
    <dgm:cxn modelId="{5E97D0AF-5528-4B8F-AAC7-FE8027F56EAB}" type="presOf" srcId="{96A3C211-1D8F-4D88-BCAE-40770D546E35}" destId="{9005FB11-5457-4F30-B696-8D19FD9CCB06}" srcOrd="0" destOrd="0" presId="urn:microsoft.com/office/officeart/2009/layout/CircleArrowProcess"/>
    <dgm:cxn modelId="{B9762FC1-DC61-40AA-9EAE-607917782D39}" type="presParOf" srcId="{DA926DE7-F163-478D-A5DE-F43BE17534F5}" destId="{95AAAA8B-BEAC-40C5-9440-B6CBB45BF5F9}" srcOrd="0" destOrd="0" presId="urn:microsoft.com/office/officeart/2009/layout/CircleArrowProcess"/>
    <dgm:cxn modelId="{2588B3DA-3CEB-4888-9C5F-275ABCBBDCFD}" type="presParOf" srcId="{95AAAA8B-BEAC-40C5-9440-B6CBB45BF5F9}" destId="{DA5A7907-F3E1-41ED-97D4-D1B7735C6442}" srcOrd="0" destOrd="0" presId="urn:microsoft.com/office/officeart/2009/layout/CircleArrowProcess"/>
    <dgm:cxn modelId="{40B9640D-E5B9-467A-8ECE-ED44D38994DD}" type="presParOf" srcId="{DA926DE7-F163-478D-A5DE-F43BE17534F5}" destId="{5F4ABE08-192B-4706-9B11-C1E2F97FE4F6}" srcOrd="1" destOrd="0" presId="urn:microsoft.com/office/officeart/2009/layout/CircleArrowProcess"/>
    <dgm:cxn modelId="{1589AAD7-D4A7-457A-9E0E-DAB6E52AF8C3}" type="presParOf" srcId="{DA926DE7-F163-478D-A5DE-F43BE17534F5}" destId="{215117BA-93BA-4E1B-A2E7-236D87D62E21}" srcOrd="2" destOrd="0" presId="urn:microsoft.com/office/officeart/2009/layout/CircleArrowProcess"/>
    <dgm:cxn modelId="{32797014-856D-41BC-AED0-6493E449594F}" type="presParOf" srcId="{215117BA-93BA-4E1B-A2E7-236D87D62E21}" destId="{9C043AC1-2313-4099-9504-92F700090E61}" srcOrd="0" destOrd="0" presId="urn:microsoft.com/office/officeart/2009/layout/CircleArrowProcess"/>
    <dgm:cxn modelId="{5E7D842F-7187-4C4B-9FA3-119298E3C2B4}" type="presParOf" srcId="{DA926DE7-F163-478D-A5DE-F43BE17534F5}" destId="{9DE1801F-2ABE-4241-9B5C-115AB6B46BA5}" srcOrd="3" destOrd="0" presId="urn:microsoft.com/office/officeart/2009/layout/CircleArrowProcess"/>
    <dgm:cxn modelId="{2EC64689-56F7-4BAB-B8CE-6E12C989D320}" type="presParOf" srcId="{DA926DE7-F163-478D-A5DE-F43BE17534F5}" destId="{74E377B3-A4BE-4464-AF8D-A90205C4A28B}" srcOrd="4" destOrd="0" presId="urn:microsoft.com/office/officeart/2009/layout/CircleArrowProcess"/>
    <dgm:cxn modelId="{1CB28466-D13C-402D-AA56-84BB64AAB52B}" type="presParOf" srcId="{74E377B3-A4BE-4464-AF8D-A90205C4A28B}" destId="{FFDB64A3-0520-459A-A35E-881614108B28}" srcOrd="0" destOrd="0" presId="urn:microsoft.com/office/officeart/2009/layout/CircleArrowProcess"/>
    <dgm:cxn modelId="{842A54B7-249B-4962-94CA-D3EC2141861C}" type="presParOf" srcId="{DA926DE7-F163-478D-A5DE-F43BE17534F5}" destId="{9005FB11-5457-4F30-B696-8D19FD9CCB06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5A7907-F3E1-41ED-97D4-D1B7735C6442}">
      <dsp:nvSpPr>
        <dsp:cNvPr id="0" name=""/>
        <dsp:cNvSpPr/>
      </dsp:nvSpPr>
      <dsp:spPr>
        <a:xfrm>
          <a:off x="3525726" y="0"/>
          <a:ext cx="3132152" cy="3132629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4ABE08-192B-4706-9B11-C1E2F97FE4F6}">
      <dsp:nvSpPr>
        <dsp:cNvPr id="0" name=""/>
        <dsp:cNvSpPr/>
      </dsp:nvSpPr>
      <dsp:spPr>
        <a:xfrm>
          <a:off x="4209159" y="1042196"/>
          <a:ext cx="1740477" cy="8700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Mission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i="1" kern="1200" dirty="0"/>
            <a:t>What We Do</a:t>
          </a:r>
        </a:p>
      </dsp:txBody>
      <dsp:txXfrm>
        <a:off x="4209159" y="1042196"/>
        <a:ext cx="1740477" cy="870030"/>
      </dsp:txXfrm>
    </dsp:sp>
    <dsp:sp modelId="{9C043AC1-2313-4099-9504-92F700090E61}">
      <dsp:nvSpPr>
        <dsp:cNvPr id="0" name=""/>
        <dsp:cNvSpPr/>
      </dsp:nvSpPr>
      <dsp:spPr>
        <a:xfrm>
          <a:off x="2655782" y="1799928"/>
          <a:ext cx="3132152" cy="3132629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E1801F-2ABE-4241-9B5C-115AB6B46BA5}">
      <dsp:nvSpPr>
        <dsp:cNvPr id="0" name=""/>
        <dsp:cNvSpPr/>
      </dsp:nvSpPr>
      <dsp:spPr>
        <a:xfrm>
          <a:off x="3351620" y="2772040"/>
          <a:ext cx="1740477" cy="8700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Values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i="1" kern="1200" dirty="0"/>
            <a:t>What We Stand for &amp; Believe</a:t>
          </a:r>
        </a:p>
      </dsp:txBody>
      <dsp:txXfrm>
        <a:off x="3351620" y="2772040"/>
        <a:ext cx="1740477" cy="870030"/>
      </dsp:txXfrm>
    </dsp:sp>
    <dsp:sp modelId="{FFDB64A3-0520-459A-A35E-881614108B28}">
      <dsp:nvSpPr>
        <dsp:cNvPr id="0" name=""/>
        <dsp:cNvSpPr/>
      </dsp:nvSpPr>
      <dsp:spPr>
        <a:xfrm>
          <a:off x="3748653" y="3815248"/>
          <a:ext cx="2691004" cy="2692083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05FB11-5457-4F30-B696-8D19FD9CCB06}">
      <dsp:nvSpPr>
        <dsp:cNvPr id="0" name=""/>
        <dsp:cNvSpPr/>
      </dsp:nvSpPr>
      <dsp:spPr>
        <a:xfrm>
          <a:off x="4222152" y="4754256"/>
          <a:ext cx="1740477" cy="8700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Strategic Priorities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i="1" kern="1200" dirty="0"/>
            <a:t>Tangible Ways We’ll Carry out the Mission</a:t>
          </a:r>
        </a:p>
      </dsp:txBody>
      <dsp:txXfrm>
        <a:off x="4222152" y="4754256"/>
        <a:ext cx="1740477" cy="8700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D585AD-7A5F-49C3-B8A3-51AD5F51197F}" type="datetimeFigureOut">
              <a:rPr lang="en-US" smtClean="0"/>
              <a:t>4/2/2023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2F340E-C582-4816-9DA7-1BAFA10B3D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351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https://ctb.ku.edu/en/table-of-contents/structure/strategic-planning/vmosa/main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2F340E-C582-4816-9DA7-1BAFA10B3D4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706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D2363F-083E-428F-A7C2-93F1E29BAD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F80751F-DA66-4D66-8A62-B835FC74D5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B15D35B-0AB1-4046-8982-7B485ED3C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4/2/2023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DCF8D8B-D859-4781-99E5-9BE36C541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B8B12FA-1DEF-43FA-AEAE-24666EF6F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713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3A3A1B4-1AB7-47F5-B179-CBFD8B395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D312A20-5EF4-4C32-B162-5C5A8041DE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233EB8D-6A17-4870-8A61-9A3864B96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4/2/2023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7D6EA65-EF7A-46B1-9ADE-23C148D4F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507129C-30B5-46B2-8B65-C11883D6D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006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7588D31-CF52-4623-86FA-FC08AF2B3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1C69697-DA0E-4227-BA51-2019A8F991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488BDDB-BF61-475D-9BCB-4409D3343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4/2/2023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522C0D9-CD4E-4971-8D8C-4B577F68F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928B2FD-1159-47C6-8F7F-EB0E6F1B9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127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68A81FD-7B56-4B02-8270-F22F34C64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370D80D-1797-44CB-B8DB-DCB80EE9B9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9368900-686A-403E-863D-598E6C3EE4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B23E1D6-3B9B-4ACF-ACF1-F647A3AB0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4/2/2023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0932E91-5E27-47A0-B483-E85295FD3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DC595D7-48C8-40B9-8661-B92BA80C8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344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F640B08-3601-4A10-9DE1-AD6899A60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2C3339F-0B83-436B-80FC-4E46A6687C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DB3ED29-2B6A-4A97-BAB5-D138053E23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18AE14B9-C74C-4E32-8469-3DAC11C93B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4291AB69-2746-4261-B8F7-7F931FA210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DA4A685C-D789-4FF8-B930-DC369FD1F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4/2/2023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38684699-F45C-4FE2-ACC3-AE148191F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78869025-B531-4329-AA17-4CC965957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70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7AD164B-C352-40E3-8545-9CA4A6B03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977991C0-E3B8-4832-9416-16A0AAAAF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4/2/2023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E525DF9-3834-4915-8864-F9CD4A4FC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BD04A5F-870C-48A7-AF6F-69DF98160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50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EAEAB4D6-917B-4DE3-8027-8F04685FD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4/2/2023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1470FDF7-DD1E-4AFE-AAFD-EDBA31A7B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D851756-F40F-4D96-89A2-7B3A07CED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205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E5AD827-0A45-497A-A9FC-C3D9DDE56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7CE03EE-7344-4BDD-A124-8DBC6B4CA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8BFAF6D-3063-4D25-A479-54834A2FE6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DF5011D-AC16-415D-94CD-8E42EE59D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4/2/2023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6BD2E52-C3BE-4E49-AD05-3BA494206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D923190-7F5C-4147-9B23-85973BCFE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026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D06571-BBA7-42D9-9A3B-FB64C27EC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FCD14212-4148-4701-859F-AE5AA609D5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9B87899-82D0-4863-A69F-72EB22D45C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D66B383-FA8F-455E-9618-B2EA2C065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4/2/2023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75FFE9A-4EB4-4A45-8B44-B59B07CA5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68518CC-3F68-49FB-A53A-AA30482FC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525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B8FCE42-9DF7-4717-92CA-DD2004719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C682294-78E5-46CA-8FFA-4E4EFF7562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6813BD9-975F-4FDC-9181-08A2B42AD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4/2/2023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B20BF10-1642-44AB-BBFF-02D216D6C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4BDB751-E490-43F7-8616-BE85B8CBC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316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118A8874-E399-445F-886D-61D35F48A7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AD71F72-59B8-4EC3-89F1-FB0A229ED1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5DA41F4-43C5-4FD5-A29A-4B70E72DF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4/2/2023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1FE18E2-2ED6-45A3-80B3-907B9B851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C6EFB5D-7A0F-4FC7-8472-6CCCFEB5A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567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F0223EDA-0679-429E-AB79-50AC9CD25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C98C6C5-D3C4-4F88-9A67-0F5C9C95B1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E9BDC76-5018-4D66-AACF-58B96ED315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F39CE9-DF9E-4435-881F-5231D129C54E}" type="datetimeFigureOut">
              <a:rPr lang="en-US" smtClean="0"/>
              <a:t>4/2/2023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AD7096F-FCAE-4861-8C28-28C69F8945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00196C8-9CE5-4EFD-9008-018D1809F4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372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4010AD3-D871-4CF3-920A-10572FC7BB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LCR Strategic Visioning </a:t>
            </a:r>
            <a:br>
              <a:rPr lang="en-US" dirty="0"/>
            </a:br>
            <a:r>
              <a:rPr lang="en-US" i="1" dirty="0"/>
              <a:t>March Updates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BB40055-86EE-4BDC-899A-25C7DAD6F3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075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6DEA35D-B7FA-4E09-A703-8122E86EC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Our Mission (What We Do)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CBB935F-862A-4362-A696-4261079D2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5691"/>
            <a:ext cx="10515600" cy="64236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Growing a welcoming community of Christ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7CD99A91-FC02-4C83-85E6-0CDDE4B0DAB8}"/>
              </a:ext>
            </a:extLst>
          </p:cNvPr>
          <p:cNvSpPr txBox="1">
            <a:spLocks/>
          </p:cNvSpPr>
          <p:nvPr/>
        </p:nvSpPr>
        <p:spPr>
          <a:xfrm>
            <a:off x="838200" y="218656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Our Core Values (Beliefs)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B043D232-2CD7-4A91-9996-ED15ADC578B5}"/>
              </a:ext>
            </a:extLst>
          </p:cNvPr>
          <p:cNvSpPr txBox="1">
            <a:spLocks/>
          </p:cNvSpPr>
          <p:nvPr/>
        </p:nvSpPr>
        <p:spPr>
          <a:xfrm>
            <a:off x="838200" y="3310090"/>
            <a:ext cx="10515600" cy="31476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Community Service / Generosity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Freely Accepting of all people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Youth Support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Spiritual Accessibility / Variety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Willingness to Change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xmlns="" id="{680912C9-9BEF-4026-B68C-1ADC407173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2596020"/>
              </p:ext>
            </p:extLst>
          </p:nvPr>
        </p:nvGraphicFramePr>
        <p:xfrm>
          <a:off x="4863977" y="17755"/>
          <a:ext cx="9313662" cy="6507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80532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6DEA35D-B7FA-4E09-A703-8122E86EC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Our Strategic Priorities (How)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CBB935F-862A-4362-A696-4261079D2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6448"/>
            <a:ext cx="10515600" cy="4351338"/>
          </a:xfrm>
        </p:spPr>
        <p:txBody>
          <a:bodyPr/>
          <a:lstStyle/>
          <a:p>
            <a:r>
              <a:rPr lang="en-US" dirty="0"/>
              <a:t>Every space in our facility is regularly and purposefully used to share God’s love</a:t>
            </a:r>
          </a:p>
          <a:p>
            <a:r>
              <a:rPr lang="en-US" dirty="0"/>
              <a:t>Create a safe and innovative community for young people to experience God’s love</a:t>
            </a:r>
          </a:p>
          <a:p>
            <a:r>
              <a:rPr lang="en-US" dirty="0"/>
              <a:t>Welcome adults into authentic relationships with Jesus and each other</a:t>
            </a:r>
          </a:p>
          <a:p>
            <a:r>
              <a:rPr lang="en-US" dirty="0"/>
              <a:t>Every person is engaged in a community service or mission project every year</a:t>
            </a:r>
          </a:p>
          <a:p>
            <a:r>
              <a:rPr lang="en-US" dirty="0"/>
              <a:t>Build our culture and identity around our core values and mission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899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6DEA35D-B7FA-4E09-A703-8122E86EC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658089"/>
            <a:ext cx="10858877" cy="1325563"/>
          </a:xfrm>
        </p:spPr>
        <p:txBody>
          <a:bodyPr>
            <a:noAutofit/>
          </a:bodyPr>
          <a:lstStyle/>
          <a:p>
            <a:r>
              <a:rPr lang="en-US" sz="3200" b="1" dirty="0"/>
              <a:t>Strategic Priority Highlight: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Every space in our facility is regularly and purposefully used to share God’s love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CBB935F-862A-4362-A696-4261079D2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6977" y="2141537"/>
            <a:ext cx="10515600" cy="4351338"/>
          </a:xfrm>
        </p:spPr>
        <p:txBody>
          <a:bodyPr/>
          <a:lstStyle/>
          <a:p>
            <a:r>
              <a:rPr lang="en-US" dirty="0"/>
              <a:t>Who is involved in this group, and who is your audience?</a:t>
            </a:r>
          </a:p>
          <a:p>
            <a:r>
              <a:rPr lang="en-US" dirty="0"/>
              <a:t>What is the priority? </a:t>
            </a:r>
          </a:p>
          <a:p>
            <a:pPr lvl="1"/>
            <a:r>
              <a:rPr lang="en-US" i="1" dirty="0"/>
              <a:t>Define – what does this mean to your group?</a:t>
            </a:r>
          </a:p>
          <a:p>
            <a:r>
              <a:rPr lang="en-US" dirty="0"/>
              <a:t>Why is this a priority?</a:t>
            </a:r>
          </a:p>
          <a:p>
            <a:r>
              <a:rPr lang="en-US" dirty="0"/>
              <a:t>What are your group’s next 3 steps, and when?</a:t>
            </a:r>
          </a:p>
          <a:p>
            <a:r>
              <a:rPr lang="en-US" dirty="0"/>
              <a:t>How do I get involved or learn more?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832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6DEA35D-B7FA-4E09-A703-8122E86EC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658089"/>
            <a:ext cx="10858877" cy="1325563"/>
          </a:xfrm>
        </p:spPr>
        <p:txBody>
          <a:bodyPr>
            <a:noAutofit/>
          </a:bodyPr>
          <a:lstStyle/>
          <a:p>
            <a:r>
              <a:rPr lang="en-US" sz="3200" b="1" dirty="0"/>
              <a:t>Strategic Priority Highlight: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Create a safe and innovative community for young people to experience God’s love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CBB935F-862A-4362-A696-4261079D2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6977" y="2141537"/>
            <a:ext cx="10515600" cy="4351338"/>
          </a:xfrm>
        </p:spPr>
        <p:txBody>
          <a:bodyPr/>
          <a:lstStyle/>
          <a:p>
            <a:r>
              <a:rPr lang="en-US" dirty="0"/>
              <a:t>Who is involved in this group, and who is your audience?</a:t>
            </a:r>
          </a:p>
          <a:p>
            <a:r>
              <a:rPr lang="en-US" dirty="0"/>
              <a:t>What is the priority? </a:t>
            </a:r>
          </a:p>
          <a:p>
            <a:pPr lvl="1"/>
            <a:r>
              <a:rPr lang="en-US" i="1" dirty="0"/>
              <a:t>Define – what does this mean to your group?</a:t>
            </a:r>
          </a:p>
          <a:p>
            <a:r>
              <a:rPr lang="en-US" dirty="0"/>
              <a:t>Why is this a priority?</a:t>
            </a:r>
          </a:p>
          <a:p>
            <a:r>
              <a:rPr lang="en-US" dirty="0"/>
              <a:t>What are your group’s next 3 steps, and when?</a:t>
            </a:r>
          </a:p>
          <a:p>
            <a:r>
              <a:rPr lang="en-US" dirty="0"/>
              <a:t>How do I get involved or learn more?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510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6DEA35D-B7FA-4E09-A703-8122E86EC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658089"/>
            <a:ext cx="10858877" cy="1325563"/>
          </a:xfrm>
        </p:spPr>
        <p:txBody>
          <a:bodyPr>
            <a:noAutofit/>
          </a:bodyPr>
          <a:lstStyle/>
          <a:p>
            <a:r>
              <a:rPr lang="en-US" sz="3200" b="1" dirty="0"/>
              <a:t>Strategic Priority Highlight: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Welcome adults into authentic relationships with Jesus and each other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CBB935F-862A-4362-A696-4261079D2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6977" y="2141537"/>
            <a:ext cx="10515600" cy="4351338"/>
          </a:xfrm>
        </p:spPr>
        <p:txBody>
          <a:bodyPr/>
          <a:lstStyle/>
          <a:p>
            <a:r>
              <a:rPr lang="en-US" dirty="0"/>
              <a:t>Who is involved in this group, and who is your audience?</a:t>
            </a:r>
          </a:p>
          <a:p>
            <a:r>
              <a:rPr lang="en-US" dirty="0"/>
              <a:t>What is the priority? </a:t>
            </a:r>
          </a:p>
          <a:p>
            <a:pPr lvl="1"/>
            <a:r>
              <a:rPr lang="en-US" i="1" dirty="0"/>
              <a:t>Define – what does this mean to your group?</a:t>
            </a:r>
          </a:p>
          <a:p>
            <a:r>
              <a:rPr lang="en-US" dirty="0"/>
              <a:t>Why is this a priority?</a:t>
            </a:r>
          </a:p>
          <a:p>
            <a:r>
              <a:rPr lang="en-US" dirty="0"/>
              <a:t>What are your group’s next 3 steps, and when?</a:t>
            </a:r>
          </a:p>
          <a:p>
            <a:r>
              <a:rPr lang="en-US" dirty="0"/>
              <a:t>How do I get involved or learn more?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988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6DEA35D-B7FA-4E09-A703-8122E86EC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658089"/>
            <a:ext cx="10858877" cy="1325563"/>
          </a:xfrm>
        </p:spPr>
        <p:txBody>
          <a:bodyPr>
            <a:noAutofit/>
          </a:bodyPr>
          <a:lstStyle/>
          <a:p>
            <a:r>
              <a:rPr lang="en-US" sz="3200" b="1" dirty="0"/>
              <a:t>Strategic Priority Highlight: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Every person is engaged in a community service or mission project every year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CBB935F-862A-4362-A696-4261079D2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6977" y="2141537"/>
            <a:ext cx="10515600" cy="4351338"/>
          </a:xfrm>
        </p:spPr>
        <p:txBody>
          <a:bodyPr/>
          <a:lstStyle/>
          <a:p>
            <a:r>
              <a:rPr lang="en-US" dirty="0"/>
              <a:t>Who is involved in this group, and who is your audience?</a:t>
            </a:r>
          </a:p>
          <a:p>
            <a:r>
              <a:rPr lang="en-US" dirty="0"/>
              <a:t>What is the priority? </a:t>
            </a:r>
          </a:p>
          <a:p>
            <a:pPr lvl="1"/>
            <a:r>
              <a:rPr lang="en-US" i="1" dirty="0"/>
              <a:t>Define – what does this mean to your group?</a:t>
            </a:r>
          </a:p>
          <a:p>
            <a:r>
              <a:rPr lang="en-US" dirty="0"/>
              <a:t>Why is this a priority?</a:t>
            </a:r>
          </a:p>
          <a:p>
            <a:r>
              <a:rPr lang="en-US" dirty="0"/>
              <a:t>What are your group’s next 3 steps, and when?</a:t>
            </a:r>
          </a:p>
          <a:p>
            <a:r>
              <a:rPr lang="en-US" dirty="0"/>
              <a:t>How do I get involved or learn more?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891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6DEA35D-B7FA-4E09-A703-8122E86EC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58877" cy="1325563"/>
          </a:xfrm>
        </p:spPr>
        <p:txBody>
          <a:bodyPr>
            <a:noAutofit/>
          </a:bodyPr>
          <a:lstStyle/>
          <a:p>
            <a:r>
              <a:rPr lang="en-US" sz="3200" b="1" dirty="0"/>
              <a:t>Strategic Priority Highlight: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Build our culture and identity around our core values and 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CBB935F-862A-4362-A696-4261079D2A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is involved in this group, and who is your audience?</a:t>
            </a:r>
          </a:p>
          <a:p>
            <a:r>
              <a:rPr lang="en-US" dirty="0"/>
              <a:t>What is the priority? </a:t>
            </a:r>
          </a:p>
          <a:p>
            <a:pPr lvl="1"/>
            <a:r>
              <a:rPr lang="en-US" i="1" dirty="0"/>
              <a:t>Define – what does this mean to your group?</a:t>
            </a:r>
          </a:p>
          <a:p>
            <a:r>
              <a:rPr lang="en-US" dirty="0"/>
              <a:t>Why is this a priority?</a:t>
            </a:r>
          </a:p>
          <a:p>
            <a:r>
              <a:rPr lang="en-US" dirty="0"/>
              <a:t>What are your group’s next 3 steps, and when?</a:t>
            </a:r>
          </a:p>
          <a:p>
            <a:r>
              <a:rPr lang="en-US" dirty="0"/>
              <a:t>How do I get involved or learn more?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963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1117E1-9867-4CB6-8490-5BE09BCC4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BACKUP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FD00CB7-D603-4F7F-8104-46B208F39D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784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xmlns="" id="{2D2B266D-3625-4584-A5C3-7D3F672CFF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xmlns="" id="{C463B99A-73EE-4FBB-B7C4-F9F9BCC25C6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59" name="Freeform: Shape 2058">
            <a:extLst>
              <a:ext uri="{FF2B5EF4-FFF2-40B4-BE49-F238E27FC236}">
                <a16:creationId xmlns:a16="http://schemas.microsoft.com/office/drawing/2014/main" xmlns="" id="{A5D2A5D1-BA0D-47D3-B051-DA7743C46E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2050" name="Picture 2" descr="ADKAR Organizational Change Management | Beyond20">
            <a:extLst>
              <a:ext uri="{FF2B5EF4-FFF2-40B4-BE49-F238E27FC236}">
                <a16:creationId xmlns:a16="http://schemas.microsoft.com/office/drawing/2014/main" xmlns="" id="{544717C8-AF00-4457-8ED8-47AD43E2EE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" y="854297"/>
            <a:ext cx="11658600" cy="3701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35213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422</Words>
  <Application>Microsoft Office PowerPoint</Application>
  <PresentationFormat>Custom</PresentationFormat>
  <Paragraphs>59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LCR Strategic Visioning  March Updates</vt:lpstr>
      <vt:lpstr>Our Mission (What We Do)</vt:lpstr>
      <vt:lpstr>Our Strategic Priorities (How)</vt:lpstr>
      <vt:lpstr>Strategic Priority Highlight: Every space in our facility is regularly and purposefully used to share God’s love </vt:lpstr>
      <vt:lpstr>Strategic Priority Highlight: Create a safe and innovative community for young people to experience God’s love </vt:lpstr>
      <vt:lpstr>Strategic Priority Highlight: Welcome adults into authentic relationships with Jesus and each other </vt:lpstr>
      <vt:lpstr>Strategic Priority Highlight: Every person is engaged in a community service or mission project every year </vt:lpstr>
      <vt:lpstr>Strategic Priority Highlight: Build our culture and identity around our core values and mission</vt:lpstr>
      <vt:lpstr>BACKUP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LCR Strategic Visioning  March Updates</dc:title>
  <dc:creator>WINT Gayle (CNH Industrial)</dc:creator>
  <cp:lastModifiedBy>Dawn Jacobson</cp:lastModifiedBy>
  <cp:revision>1</cp:revision>
  <dcterms:created xsi:type="dcterms:W3CDTF">2023-02-27T22:42:58Z</dcterms:created>
  <dcterms:modified xsi:type="dcterms:W3CDTF">2023-04-03T00:55:52Z</dcterms:modified>
</cp:coreProperties>
</file>